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9" r:id="rId3"/>
    <p:sldId id="259" r:id="rId4"/>
    <p:sldId id="270" r:id="rId5"/>
    <p:sldId id="274" r:id="rId6"/>
    <p:sldId id="260" r:id="rId7"/>
    <p:sldId id="261" r:id="rId8"/>
    <p:sldId id="275" r:id="rId9"/>
    <p:sldId id="276" r:id="rId10"/>
    <p:sldId id="262" r:id="rId11"/>
    <p:sldId id="263" r:id="rId12"/>
    <p:sldId id="265" r:id="rId13"/>
    <p:sldId id="266" r:id="rId14"/>
    <p:sldId id="267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59"/>
            <p14:sldId id="270"/>
            <p14:sldId id="274"/>
            <p14:sldId id="260"/>
            <p14:sldId id="261"/>
            <p14:sldId id="275"/>
            <p14:sldId id="276"/>
            <p14:sldId id="262"/>
            <p14:sldId id="263"/>
            <p14:sldId id="265"/>
            <p14:sldId id="266"/>
            <p14:sldId id="26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9095" autoAdjust="0"/>
  </p:normalViewPr>
  <p:slideViewPr>
    <p:cSldViewPr snapToGrid="0">
      <p:cViewPr varScale="1">
        <p:scale>
          <a:sx n="65" d="100"/>
          <a:sy n="65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9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hahah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33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13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10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16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64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694A7C-C4A4-4D76-B2F7-D6EAF7ACC91B}"/>
              </a:ext>
            </a:extLst>
          </p:cNvPr>
          <p:cNvSpPr txBox="1"/>
          <p:nvPr/>
        </p:nvSpPr>
        <p:spPr>
          <a:xfrm>
            <a:off x="4830418" y="2323134"/>
            <a:ext cx="724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Unsupervised Paraphrasing via Deep Reinforcement Learning</a:t>
            </a:r>
            <a:endParaRPr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B07ACB-6422-448A-AD94-ECFCFC8C2CED}"/>
              </a:ext>
            </a:extLst>
          </p:cNvPr>
          <p:cNvSpPr txBox="1"/>
          <p:nvPr/>
        </p:nvSpPr>
        <p:spPr>
          <a:xfrm>
            <a:off x="6315602" y="2784799"/>
            <a:ext cx="238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2020  KDD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7434470" y="4073201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彭展望</a:t>
            </a: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16FB9-7229-4B85-8A0D-F558A86F2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Dataset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B4334E-9BF2-4BC6-BB80-515F92668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15" y="2211362"/>
            <a:ext cx="5962956" cy="29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263FD0-218C-4FE1-99A9-AA4067742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029" y="1755167"/>
            <a:ext cx="9569942" cy="37212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7BEF09-66E9-4E99-9139-654AE82A1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312" y="5752753"/>
            <a:ext cx="3505504" cy="6706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3539877-CC67-4B70-8631-59F61889705D}"/>
                  </a:ext>
                </a:extLst>
              </p:cNvPr>
              <p:cNvSpPr/>
              <p:nvPr/>
            </p:nvSpPr>
            <p:spPr>
              <a:xfrm>
                <a:off x="5978013" y="5777040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/>
                  <a:t>where </a:t>
                </a:r>
                <a:r>
                  <a:rPr lang="en-US" altLang="zh-CN" b="1" dirty="0"/>
                  <a:t>s</a:t>
                </a:r>
                <a:r>
                  <a:rPr lang="en-US" altLang="zh-CN" dirty="0"/>
                  <a:t> is the input sentence,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altLang="zh-CN" dirty="0"/>
                  <a:t> represents the reference paraphrases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3539877-CC67-4B70-8631-59F618897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013" y="5777040"/>
                <a:ext cx="6096000" cy="646331"/>
              </a:xfrm>
              <a:prstGeom prst="rect">
                <a:avLst/>
              </a:prstGeom>
              <a:blipFill>
                <a:blip r:embed="rId5"/>
                <a:stretch>
                  <a:fillRect l="-900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248569F-2D3F-451E-8438-26634B2B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DAEAED7-230D-4340-BD51-3CA0EC2D9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26" y="1582358"/>
            <a:ext cx="10668548" cy="47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7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146C5B-FCED-4E9D-84C0-DE1428D3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03" y="2316450"/>
            <a:ext cx="10585994" cy="27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B1B69-0131-4FCB-B268-A10DEEB796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61BB4E-508D-47FE-A3FE-61250A916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8" y="2374400"/>
            <a:ext cx="5131064" cy="35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6EAA69-8BAE-4703-9866-614CADA35A05}"/>
              </a:ext>
            </a:extLst>
          </p:cNvPr>
          <p:cNvSpPr txBox="1"/>
          <p:nvPr/>
        </p:nvSpPr>
        <p:spPr>
          <a:xfrm>
            <a:off x="4798244" y="3013501"/>
            <a:ext cx="307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Thanks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6447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Related Work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FE36983-8269-46D4-851B-924906749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5" y="1454017"/>
            <a:ext cx="10535191" cy="51691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944E729-89E5-429B-9BF5-9B87E1298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" y="5508211"/>
            <a:ext cx="2786113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4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56FE94-3492-431F-A437-288F3ABD99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64F505-E5D6-43B5-AB91-BBD3AED4C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107" y="1583080"/>
            <a:ext cx="6521785" cy="46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56FE94-3492-431F-A437-288F3ABD99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64F505-E5D6-43B5-AB91-BBD3AED4C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6993"/>
            <a:ext cx="4765179" cy="338712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98762E0-E89D-4A8D-9FFF-F879FCFCAC53}"/>
              </a:ext>
            </a:extLst>
          </p:cNvPr>
          <p:cNvSpPr/>
          <p:nvPr/>
        </p:nvSpPr>
        <p:spPr>
          <a:xfrm>
            <a:off x="0" y="1254125"/>
            <a:ext cx="3602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Encoder-Decoder Framework</a:t>
            </a:r>
            <a:endParaRPr lang="zh-CN" altLang="en-US" sz="20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4E2EC3-93A3-49A9-932D-CDC1438F6A18}"/>
              </a:ext>
            </a:extLst>
          </p:cNvPr>
          <p:cNvSpPr/>
          <p:nvPr/>
        </p:nvSpPr>
        <p:spPr>
          <a:xfrm>
            <a:off x="0" y="1811227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input sequence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C2D47E-040A-4035-9078-BAFA8CCF8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504" y="1811228"/>
            <a:ext cx="2486833" cy="36933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4DF3879-4163-41BA-AD54-08D5CC9F68B2}"/>
              </a:ext>
            </a:extLst>
          </p:cNvPr>
          <p:cNvSpPr/>
          <p:nvPr/>
        </p:nvSpPr>
        <p:spPr>
          <a:xfrm>
            <a:off x="0" y="2337551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generate a target sequence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DC13B85-148E-476B-91A8-B1C8DF226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568" y="2368331"/>
            <a:ext cx="2483439" cy="3693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9818EDB-0B0F-4791-868C-B0C83E4FF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841" y="1811227"/>
            <a:ext cx="2914800" cy="3238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73AB0F4-B9E5-4C5A-B14E-ECCAD0F8E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1804" y="2337551"/>
            <a:ext cx="6274122" cy="46992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4D96501-099F-47FD-8340-1A9DFA0A2C7F}"/>
              </a:ext>
            </a:extLst>
          </p:cNvPr>
          <p:cNvSpPr/>
          <p:nvPr/>
        </p:nvSpPr>
        <p:spPr>
          <a:xfrm>
            <a:off x="5051402" y="3106993"/>
            <a:ext cx="33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VAE: Variational Autoencoder:</a:t>
            </a:r>
            <a:endParaRPr lang="zh-CN" altLang="en-US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559067A-3134-43F8-9909-653121BD68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5970" y="3746275"/>
            <a:ext cx="6137708" cy="42022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99D190F-1061-4919-AAE8-22717F3616C9}"/>
              </a:ext>
            </a:extLst>
          </p:cNvPr>
          <p:cNvSpPr/>
          <p:nvPr/>
        </p:nvSpPr>
        <p:spPr>
          <a:xfrm>
            <a:off x="4614504" y="3775843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loss function: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035087A-81C1-4E37-A7D4-E1A535673463}"/>
              </a:ext>
            </a:extLst>
          </p:cNvPr>
          <p:cNvSpPr/>
          <p:nvPr/>
        </p:nvSpPr>
        <p:spPr>
          <a:xfrm>
            <a:off x="4585915" y="4351168"/>
            <a:ext cx="7901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论文：</a:t>
            </a:r>
            <a:r>
              <a:rPr lang="en-US" altLang="zh-CN" dirty="0"/>
              <a:t>Generating sentences from a continuous space</a:t>
            </a:r>
          </a:p>
          <a:p>
            <a:r>
              <a:rPr lang="zh-CN" altLang="en-US" dirty="0"/>
              <a:t>论文：</a:t>
            </a:r>
            <a:r>
              <a:rPr lang="en-US" altLang="zh-CN" dirty="0"/>
              <a:t>Auto-encoding variational bayes</a:t>
            </a:r>
          </a:p>
          <a:p>
            <a:r>
              <a:rPr lang="zh-CN" altLang="en-US" dirty="0"/>
              <a:t>论文：</a:t>
            </a:r>
            <a:r>
              <a:rPr lang="en-US" altLang="zh-CN" dirty="0"/>
              <a:t>Stochastic backpropagation and approximate inference in deep generative models.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982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1038"/>
            <a:ext cx="12192000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906156-54A9-410D-97EC-4213FB558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79" y="1317791"/>
            <a:ext cx="5207268" cy="54612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AF3082-5CD0-45A5-83B9-F90DE4D4B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975" y="1471859"/>
            <a:ext cx="3765744" cy="37466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3A1C35F-19E1-4B48-8621-233DDE6B18D5}"/>
              </a:ext>
            </a:extLst>
          </p:cNvPr>
          <p:cNvSpPr/>
          <p:nvPr/>
        </p:nvSpPr>
        <p:spPr>
          <a:xfrm>
            <a:off x="5946602" y="184652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m is the length of the output sentence, ω is the epoch number, and l is the slowdown factor to decay the probability δ as ω grows.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E93251-8D6A-49C8-89F7-A4D57FC04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02" y="2864649"/>
            <a:ext cx="2781443" cy="387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32FEA3-F5C0-42B0-AD9F-CFAF7591C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630" y="3622959"/>
            <a:ext cx="4680191" cy="4254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8C9954C-2A9B-4D21-96E5-75F7C87E2B36}"/>
              </a:ext>
            </a:extLst>
          </p:cNvPr>
          <p:cNvSpPr txBox="1"/>
          <p:nvPr/>
        </p:nvSpPr>
        <p:spPr>
          <a:xfrm>
            <a:off x="5464711" y="3627647"/>
            <a:ext cx="17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Loss function: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03BFDA6-5B6C-43A9-9521-53B1839B3D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7127" y="4419873"/>
            <a:ext cx="4743694" cy="73663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2A97B4D-BDAE-47B5-A836-833C59078D07}"/>
              </a:ext>
            </a:extLst>
          </p:cNvPr>
          <p:cNvSpPr txBox="1"/>
          <p:nvPr/>
        </p:nvSpPr>
        <p:spPr>
          <a:xfrm>
            <a:off x="6038923" y="4562167"/>
            <a:ext cx="108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求导：</a:t>
            </a:r>
          </a:p>
        </p:txBody>
      </p:sp>
    </p:spTree>
    <p:extLst>
      <p:ext uri="{BB962C8B-B14F-4D97-AF65-F5344CB8AC3E}">
        <p14:creationId xmlns:p14="http://schemas.microsoft.com/office/powerpoint/2010/main" val="48207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C8678-83D0-46BD-8BAE-56491B405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39AB5EE-9E51-41AF-B89D-56EBA78E356E}"/>
              </a:ext>
            </a:extLst>
          </p:cNvPr>
          <p:cNvSpPr/>
          <p:nvPr/>
        </p:nvSpPr>
        <p:spPr>
          <a:xfrm>
            <a:off x="253028" y="1456750"/>
            <a:ext cx="3150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Paraphrasing Reward</a:t>
            </a:r>
            <a:endParaRPr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5B33C4-69DE-4AA7-B6D3-2C97E87C0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95" y="2179971"/>
            <a:ext cx="5876122" cy="19391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D17315-46C1-426F-BD16-4FC62B71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49" y="5228879"/>
            <a:ext cx="5632739" cy="76838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5BBC187-9A15-4186-840F-55B4ABFDDFF4}"/>
              </a:ext>
            </a:extLst>
          </p:cNvPr>
          <p:cNvSpPr/>
          <p:nvPr/>
        </p:nvSpPr>
        <p:spPr>
          <a:xfrm>
            <a:off x="359449" y="4654286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Semantic Adequacy:</a:t>
            </a:r>
            <a:endParaRPr lang="zh-CN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81B557C-175C-40A5-A7D2-B70F3A3CA926}"/>
              </a:ext>
            </a:extLst>
          </p:cNvPr>
          <p:cNvSpPr/>
          <p:nvPr/>
        </p:nvSpPr>
        <p:spPr>
          <a:xfrm>
            <a:off x="5992188" y="2112127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Language Fluency: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2701C4C-6506-4354-A9C9-37B0F3FCBDDF}"/>
                  </a:ext>
                </a:extLst>
              </p:cNvPr>
              <p:cNvSpPr/>
              <p:nvPr/>
            </p:nvSpPr>
            <p:spPr>
              <a:xfrm>
                <a:off x="5876122" y="2822674"/>
                <a:ext cx="6096000" cy="653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use a pre-trained CoLA [45] to score our generated paraphrased sequences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2701C4C-6506-4354-A9C9-37B0F3FCB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122" y="2822674"/>
                <a:ext cx="6096000" cy="653769"/>
              </a:xfrm>
              <a:prstGeom prst="rect">
                <a:avLst/>
              </a:prstGeom>
              <a:blipFill>
                <a:blip r:embed="rId5"/>
                <a:stretch>
                  <a:fillRect l="-900" t="-4673" b="-14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243D4AB6-F92B-472B-8632-AA134497CA54}"/>
              </a:ext>
            </a:extLst>
          </p:cNvPr>
          <p:cNvSpPr/>
          <p:nvPr/>
        </p:nvSpPr>
        <p:spPr>
          <a:xfrm>
            <a:off x="5872927" y="3673900"/>
            <a:ext cx="4628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论文：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 acceptability judgments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8F9005D-2402-42E3-BE25-F8732C867AFE}"/>
              </a:ext>
            </a:extLst>
          </p:cNvPr>
          <p:cNvSpPr/>
          <p:nvPr/>
        </p:nvSpPr>
        <p:spPr>
          <a:xfrm>
            <a:off x="6096000" y="5352495"/>
            <a:ext cx="5367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使用 </a:t>
            </a:r>
            <a:r>
              <a:rPr lang="en-US" altLang="zh-CN" dirty="0"/>
              <a:t>a deep averaging network (DAN) encoder </a:t>
            </a:r>
            <a:r>
              <a:rPr lang="zh-CN" altLang="en-US" dirty="0"/>
              <a:t>生成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833425-AB1E-48B8-B52F-292CF1EFB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1579" y="5424067"/>
            <a:ext cx="215911" cy="2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5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C8678-83D0-46BD-8BAE-56491B405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39AB5EE-9E51-41AF-B89D-56EBA78E356E}"/>
              </a:ext>
            </a:extLst>
          </p:cNvPr>
          <p:cNvSpPr/>
          <p:nvPr/>
        </p:nvSpPr>
        <p:spPr>
          <a:xfrm>
            <a:off x="253028" y="1456750"/>
            <a:ext cx="3150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Paraphrasing Reward</a:t>
            </a:r>
            <a:endParaRPr lang="zh-CN" altLang="en-US" sz="24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DA49E4-F4DD-4687-801D-B83A8A0CC833}"/>
              </a:ext>
            </a:extLst>
          </p:cNvPr>
          <p:cNvSpPr/>
          <p:nvPr/>
        </p:nvSpPr>
        <p:spPr>
          <a:xfrm>
            <a:off x="351933" y="2241444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Expression Diversity:</a:t>
            </a:r>
            <a:endParaRPr lang="zh-CN" altLang="en-US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44F741D-9C37-47C4-A786-F3486D4B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3" y="3143235"/>
            <a:ext cx="711237" cy="2857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49A580A-E71A-44CD-AD71-6A06A69EE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56" y="3162286"/>
            <a:ext cx="1308167" cy="26671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45A9737-E6D8-4617-B122-5AD1CC93727C}"/>
              </a:ext>
            </a:extLst>
          </p:cNvPr>
          <p:cNvSpPr txBox="1"/>
          <p:nvPr/>
        </p:nvSpPr>
        <p:spPr>
          <a:xfrm>
            <a:off x="1033733" y="3088209"/>
            <a:ext cx="28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=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085155D-A22D-4FBA-8EF5-6DF90836A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5049" y="1687582"/>
            <a:ext cx="6909155" cy="14288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1B71720-9755-4E3A-A5CF-E83135C72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5049" y="3549862"/>
            <a:ext cx="7055213" cy="29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1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C8678-83D0-46BD-8BAE-56491B405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39AB5EE-9E51-41AF-B89D-56EBA78E356E}"/>
              </a:ext>
            </a:extLst>
          </p:cNvPr>
          <p:cNvSpPr/>
          <p:nvPr/>
        </p:nvSpPr>
        <p:spPr>
          <a:xfrm>
            <a:off x="253028" y="1456750"/>
            <a:ext cx="3150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Paraphrasing Reward</a:t>
            </a:r>
            <a:endParaRPr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A19CEE-42BD-4824-8B3D-C255DEB45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480" y="2759514"/>
            <a:ext cx="5518434" cy="26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3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13665</TotalTime>
  <Words>194</Words>
  <Application>Microsoft Office PowerPoint</Application>
  <PresentationFormat>宽屏</PresentationFormat>
  <Paragraphs>60</Paragraphs>
  <Slides>15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等线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Method</vt:lpstr>
      <vt:lpstr>Dataset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彭 展望</cp:lastModifiedBy>
  <cp:revision>640</cp:revision>
  <dcterms:created xsi:type="dcterms:W3CDTF">2017-04-22T07:59:29Z</dcterms:created>
  <dcterms:modified xsi:type="dcterms:W3CDTF">2020-08-20T13:27:00Z</dcterms:modified>
</cp:coreProperties>
</file>